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  <p15:guide id="3" pos="66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2444" autoAdjust="0"/>
  </p:normalViewPr>
  <p:slideViewPr>
    <p:cSldViewPr>
      <p:cViewPr>
        <p:scale>
          <a:sx n="33" d="100"/>
          <a:sy n="33" d="100"/>
        </p:scale>
        <p:origin x="972" y="54"/>
      </p:cViewPr>
      <p:guideLst>
        <p:guide orient="horz" pos="16128"/>
        <p:guide pos="6804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cbeb@icbeb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latin typeface="Palatino Linotype" pitchFamily="18" charset="0"/>
              </a:rPr>
              <a:t>Author’s Name/s Goes Here</a:t>
            </a:r>
          </a:p>
          <a:p>
            <a:pPr algn="ctr"/>
            <a:r>
              <a:rPr lang="en-US" altLang="zh-CN" sz="4400" dirty="0">
                <a:latin typeface="Palatino Linotype" pitchFamily="18" charset="0"/>
              </a:rPr>
              <a:t>Affiliations Go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atin typeface="Palatino Linotype" pitchFamily="18" charset="0"/>
              </a:rPr>
              <a:t>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59x142cm,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itchFamily="18" charset="0"/>
              </a:rPr>
              <a:t>Introduction</a:t>
            </a:r>
            <a:endParaRPr lang="zh-CN" altLang="en-US" sz="60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itchFamily="18" charset="0"/>
              </a:rPr>
              <a:t>Methods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Font: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 Size: 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Keep body text left-aligned, do not justify 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The best type of image files to insert are JPEG or TIFF, JPEG format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329237" y="28411513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3236048"/>
            <a:ext cx="9418336" cy="1369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</a:t>
            </a: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Please send your poster back to the </a:t>
            </a:r>
            <a:r>
              <a:rPr lang="en-AU" altLang="zh-CN" sz="4000" dirty="0">
                <a:latin typeface="Palatino Linotype" pitchFamily="18" charset="0"/>
              </a:rPr>
              <a:t>conference committee via e-mail: </a:t>
            </a:r>
            <a:r>
              <a:rPr lang="en-US" altLang="zh-CN" sz="4000" dirty="0">
                <a:latin typeface="Palatino Linotype" pitchFamily="18" charset="0"/>
                <a:hlinkClick r:id="rId3"/>
              </a:rPr>
              <a:t>icbeb@icbeb.org</a:t>
            </a:r>
            <a:r>
              <a:rPr lang="en-AU" altLang="zh-CN" sz="4000" dirty="0">
                <a:latin typeface="Palatino Linotype" pitchFamily="18" charset="0"/>
              </a:rPr>
              <a:t>. </a:t>
            </a:r>
            <a:endParaRPr lang="zh-CN" altLang="en-US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For the presenters providing their poster by </a:t>
            </a:r>
            <a:r>
              <a:rPr lang="en-US" altLang="zh-CN" sz="4400" b="1" dirty="0">
                <a:solidFill>
                  <a:srgbClr val="FF0000"/>
                </a:solidFill>
                <a:latin typeface="Palatino Linotype" pitchFamily="18" charset="0"/>
              </a:rPr>
              <a:t>September 25th</a:t>
            </a:r>
            <a:r>
              <a:rPr lang="en-US" altLang="zh-CN" sz="4400" b="1">
                <a:solidFill>
                  <a:srgbClr val="FF0000"/>
                </a:solidFill>
                <a:latin typeface="Palatino Linotype" pitchFamily="18" charset="0"/>
              </a:rPr>
              <a:t>, 2018</a:t>
            </a:r>
            <a:r>
              <a:rPr lang="en-US" altLang="zh-CN" sz="4000">
                <a:latin typeface="Palatino Linotype" pitchFamily="18" charset="0"/>
              </a:rPr>
              <a:t>, </a:t>
            </a:r>
            <a:r>
              <a:rPr lang="en-US" altLang="zh-CN" sz="4000" dirty="0">
                <a:latin typeface="Palatino Linotype" pitchFamily="18" charset="0"/>
              </a:rPr>
              <a:t>Conference will print the posters for free. If you failed to complete the poster by that time, please print the poster by yourself and bring it to the conference.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Presenter is required to stand by his/her poster. After the presentation, the posters will be handed out to the presenters correspondingly.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107580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1219824"/>
            <a:ext cx="4956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Conclusions</a:t>
            </a:r>
            <a:endParaRPr lang="zh-CN" altLang="en-US" sz="60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</TotalTime>
  <Words>201</Words>
  <Application>Microsoft Office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宋体</vt:lpstr>
      <vt:lpstr>Arial</vt:lpstr>
      <vt:lpstr>Calibri</vt:lpstr>
      <vt:lpstr>Palatino Linotype</vt:lpstr>
      <vt:lpstr>Wingdings</vt:lpstr>
      <vt:lpstr>Office 主题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43</cp:revision>
  <dcterms:created xsi:type="dcterms:W3CDTF">2017-02-13T08:25:03Z</dcterms:created>
  <dcterms:modified xsi:type="dcterms:W3CDTF">2017-11-13T00:59:50Z</dcterms:modified>
</cp:coreProperties>
</file>